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65" r:id="rId3"/>
    <p:sldId id="257" r:id="rId4"/>
    <p:sldId id="258" r:id="rId5"/>
    <p:sldId id="259" r:id="rId6"/>
    <p:sldId id="267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DFC36B-D90D-47E7-A096-C79893B887B7}" v="822" dt="2025-07-17T18:55:59.291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4C5CD5-9A7A-4CA3-ACE1-E364AAD38BD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A49A84-E8B6-4549-AABE-B09855F0302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Step 1: </a:t>
          </a:r>
          <a:r>
            <a:rPr lang="en-US" dirty="0"/>
            <a:t>ID </a:t>
          </a:r>
          <a:r>
            <a:rPr lang="en-US" b="0" i="0" u="none" dirty="0"/>
            <a:t>College/Unit</a:t>
          </a:r>
          <a:r>
            <a:rPr lang="en-US" b="0" i="1" u="none" dirty="0"/>
            <a:t> </a:t>
          </a:r>
          <a:r>
            <a:rPr lang="en-US" b="0" i="0" dirty="0"/>
            <a:t>Organizational</a:t>
          </a:r>
          <a:r>
            <a:rPr lang="en-US" i="0" dirty="0"/>
            <a:t> </a:t>
          </a:r>
          <a:r>
            <a:rPr lang="en-US" dirty="0"/>
            <a:t>Priorities</a:t>
          </a:r>
        </a:p>
      </dgm:t>
    </dgm:pt>
    <dgm:pt modelId="{11FA7DD9-2E7F-4127-83A0-C0CCDC195D9F}" type="parTrans" cxnId="{5E95ECA3-CB6C-4850-85F8-F3AEBCAC0F2D}">
      <dgm:prSet/>
      <dgm:spPr/>
      <dgm:t>
        <a:bodyPr/>
        <a:lstStyle/>
        <a:p>
          <a:endParaRPr lang="en-US"/>
        </a:p>
      </dgm:t>
    </dgm:pt>
    <dgm:pt modelId="{A499F688-16D9-4026-ACFA-B4B8B29F566E}" type="sibTrans" cxnId="{5E95ECA3-CB6C-4850-85F8-F3AEBCAC0F2D}">
      <dgm:prSet/>
      <dgm:spPr/>
      <dgm:t>
        <a:bodyPr/>
        <a:lstStyle/>
        <a:p>
          <a:endParaRPr lang="en-US"/>
        </a:p>
      </dgm:t>
    </dgm:pt>
    <dgm:pt modelId="{C9BBCA9D-0167-4C85-8112-7796D527AE2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Step 2: </a:t>
          </a:r>
          <a:r>
            <a:rPr lang="en-US"/>
            <a:t>ID </a:t>
          </a:r>
          <a:r>
            <a:rPr lang="en-US" b="0" i="0" u="none"/>
            <a:t>Team</a:t>
          </a:r>
          <a:r>
            <a:rPr lang="en-US" u="none"/>
            <a:t> </a:t>
          </a:r>
          <a:r>
            <a:rPr lang="en-US"/>
            <a:t>Strategic Priorities</a:t>
          </a:r>
        </a:p>
      </dgm:t>
    </dgm:pt>
    <dgm:pt modelId="{9E864C23-D54C-4FF0-B8F6-F59889962DEF}" type="parTrans" cxnId="{B748E010-73E2-4A1D-8169-F46D67E4C36E}">
      <dgm:prSet/>
      <dgm:spPr/>
      <dgm:t>
        <a:bodyPr/>
        <a:lstStyle/>
        <a:p>
          <a:endParaRPr lang="en-US"/>
        </a:p>
      </dgm:t>
    </dgm:pt>
    <dgm:pt modelId="{93FD2ABD-ABA7-4F17-8375-D91FD74B7644}" type="sibTrans" cxnId="{B748E010-73E2-4A1D-8169-F46D67E4C36E}">
      <dgm:prSet/>
      <dgm:spPr/>
      <dgm:t>
        <a:bodyPr/>
        <a:lstStyle/>
        <a:p>
          <a:endParaRPr lang="en-US"/>
        </a:p>
      </dgm:t>
    </dgm:pt>
    <dgm:pt modelId="{111325A5-7249-4987-9A6B-25D2F2BE866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Step 3: </a:t>
          </a:r>
          <a:r>
            <a:rPr lang="en-US"/>
            <a:t>ID Buckets of Work</a:t>
          </a:r>
        </a:p>
      </dgm:t>
    </dgm:pt>
    <dgm:pt modelId="{839E2FD1-0864-411B-8CC6-74AA959D7BC4}" type="parTrans" cxnId="{25EFA1DE-2FD7-40D3-AEDF-0B95CCE0BDBE}">
      <dgm:prSet/>
      <dgm:spPr/>
      <dgm:t>
        <a:bodyPr/>
        <a:lstStyle/>
        <a:p>
          <a:endParaRPr lang="en-US"/>
        </a:p>
      </dgm:t>
    </dgm:pt>
    <dgm:pt modelId="{0D297129-E426-44C6-9F7F-268EC6041E62}" type="sibTrans" cxnId="{25EFA1DE-2FD7-40D3-AEDF-0B95CCE0BDBE}">
      <dgm:prSet/>
      <dgm:spPr/>
      <dgm:t>
        <a:bodyPr/>
        <a:lstStyle/>
        <a:p>
          <a:endParaRPr lang="en-US"/>
        </a:p>
      </dgm:t>
    </dgm:pt>
    <dgm:pt modelId="{2EE416A3-C7FE-4DA3-8F0D-CD6AA755B2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Step 4: </a:t>
          </a:r>
          <a:r>
            <a:rPr lang="en-US" dirty="0"/>
            <a:t>ID Tasks Within Buckets</a:t>
          </a:r>
        </a:p>
      </dgm:t>
    </dgm:pt>
    <dgm:pt modelId="{EF9F5F80-62B0-465A-95BA-D2D731C94C60}" type="parTrans" cxnId="{000F5400-9199-4CE8-B0B7-718C965CEA25}">
      <dgm:prSet/>
      <dgm:spPr/>
      <dgm:t>
        <a:bodyPr/>
        <a:lstStyle/>
        <a:p>
          <a:endParaRPr lang="en-US"/>
        </a:p>
      </dgm:t>
    </dgm:pt>
    <dgm:pt modelId="{00580142-F9B8-4872-9664-B7A57A13DBFF}" type="sibTrans" cxnId="{000F5400-9199-4CE8-B0B7-718C965CEA25}">
      <dgm:prSet/>
      <dgm:spPr/>
      <dgm:t>
        <a:bodyPr/>
        <a:lstStyle/>
        <a:p>
          <a:endParaRPr lang="en-US"/>
        </a:p>
      </dgm:t>
    </dgm:pt>
    <dgm:pt modelId="{10315FA5-DA71-481D-8227-2CDD5E01595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Step 5: </a:t>
          </a:r>
          <a:r>
            <a:rPr lang="en-US"/>
            <a:t>Outline Next Steps in Decision Making Process</a:t>
          </a:r>
        </a:p>
      </dgm:t>
    </dgm:pt>
    <dgm:pt modelId="{21A1A75B-8C5C-4258-8B7F-5D038CEF9EEE}" type="parTrans" cxnId="{F13B5E9A-1C83-45A0-8697-146DA4BBA3DC}">
      <dgm:prSet/>
      <dgm:spPr/>
      <dgm:t>
        <a:bodyPr/>
        <a:lstStyle/>
        <a:p>
          <a:endParaRPr lang="en-US"/>
        </a:p>
      </dgm:t>
    </dgm:pt>
    <dgm:pt modelId="{3C9C26F3-2990-4494-BFFC-801E5A400324}" type="sibTrans" cxnId="{F13B5E9A-1C83-45A0-8697-146DA4BBA3DC}">
      <dgm:prSet/>
      <dgm:spPr/>
      <dgm:t>
        <a:bodyPr/>
        <a:lstStyle/>
        <a:p>
          <a:endParaRPr lang="en-US"/>
        </a:p>
      </dgm:t>
    </dgm:pt>
    <dgm:pt modelId="{D560255C-A17F-464A-AA1D-43605B9A0325}" type="pres">
      <dgm:prSet presAssocID="{544C5CD5-9A7A-4CA3-ACE1-E364AAD38BDE}" presName="root" presStyleCnt="0">
        <dgm:presLayoutVars>
          <dgm:dir/>
          <dgm:resizeHandles val="exact"/>
        </dgm:presLayoutVars>
      </dgm:prSet>
      <dgm:spPr/>
    </dgm:pt>
    <dgm:pt modelId="{E7D40395-84FB-4E4D-A7A4-4761D5946CF9}" type="pres">
      <dgm:prSet presAssocID="{89A49A84-E8B6-4549-AABE-B09855F03029}" presName="compNode" presStyleCnt="0"/>
      <dgm:spPr/>
    </dgm:pt>
    <dgm:pt modelId="{88ECEE91-ED27-47AE-A0A2-89F9704A5F01}" type="pres">
      <dgm:prSet presAssocID="{89A49A84-E8B6-4549-AABE-B09855F03029}" presName="bgRect" presStyleLbl="bgShp" presStyleIdx="0" presStyleCnt="5"/>
      <dgm:spPr/>
    </dgm:pt>
    <dgm:pt modelId="{EB7B7343-2CCF-4367-9E90-8ADA0ED3DE6E}" type="pres">
      <dgm:prSet presAssocID="{89A49A84-E8B6-4549-AABE-B09855F03029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B1F7E6D6-F11C-4002-AEA1-1CD61AD81030}" type="pres">
      <dgm:prSet presAssocID="{89A49A84-E8B6-4549-AABE-B09855F03029}" presName="spaceRect" presStyleCnt="0"/>
      <dgm:spPr/>
    </dgm:pt>
    <dgm:pt modelId="{667BBAE6-C19A-4EF9-9DF6-D5A21FB9809E}" type="pres">
      <dgm:prSet presAssocID="{89A49A84-E8B6-4549-AABE-B09855F03029}" presName="parTx" presStyleLbl="revTx" presStyleIdx="0" presStyleCnt="5">
        <dgm:presLayoutVars>
          <dgm:chMax val="0"/>
          <dgm:chPref val="0"/>
        </dgm:presLayoutVars>
      </dgm:prSet>
      <dgm:spPr/>
    </dgm:pt>
    <dgm:pt modelId="{09432787-E434-47EB-B5F4-428C8EC247CC}" type="pres">
      <dgm:prSet presAssocID="{A499F688-16D9-4026-ACFA-B4B8B29F566E}" presName="sibTrans" presStyleCnt="0"/>
      <dgm:spPr/>
    </dgm:pt>
    <dgm:pt modelId="{F0353F7F-27AF-40FF-9224-46AFD6CF2DEC}" type="pres">
      <dgm:prSet presAssocID="{C9BBCA9D-0167-4C85-8112-7796D527AE2D}" presName="compNode" presStyleCnt="0"/>
      <dgm:spPr/>
    </dgm:pt>
    <dgm:pt modelId="{D07ACE2B-A5EE-4837-9A8E-D1BC4117C592}" type="pres">
      <dgm:prSet presAssocID="{C9BBCA9D-0167-4C85-8112-7796D527AE2D}" presName="bgRect" presStyleLbl="bgShp" presStyleIdx="1" presStyleCnt="5"/>
      <dgm:spPr/>
    </dgm:pt>
    <dgm:pt modelId="{6FDF7B0C-09EF-4F9A-ABF9-97C6305A10BD}" type="pres">
      <dgm:prSet presAssocID="{C9BBCA9D-0167-4C85-8112-7796D527AE2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2D39DA40-FC3F-4A6F-86B5-145D16AC3692}" type="pres">
      <dgm:prSet presAssocID="{C9BBCA9D-0167-4C85-8112-7796D527AE2D}" presName="spaceRect" presStyleCnt="0"/>
      <dgm:spPr/>
    </dgm:pt>
    <dgm:pt modelId="{D7945D6E-1C99-47FE-A739-CC17484D879A}" type="pres">
      <dgm:prSet presAssocID="{C9BBCA9D-0167-4C85-8112-7796D527AE2D}" presName="parTx" presStyleLbl="revTx" presStyleIdx="1" presStyleCnt="5">
        <dgm:presLayoutVars>
          <dgm:chMax val="0"/>
          <dgm:chPref val="0"/>
        </dgm:presLayoutVars>
      </dgm:prSet>
      <dgm:spPr/>
    </dgm:pt>
    <dgm:pt modelId="{DA142508-9D44-4A7F-881A-C516DCC730A0}" type="pres">
      <dgm:prSet presAssocID="{93FD2ABD-ABA7-4F17-8375-D91FD74B7644}" presName="sibTrans" presStyleCnt="0"/>
      <dgm:spPr/>
    </dgm:pt>
    <dgm:pt modelId="{70394E63-6EB6-4242-9C00-680829E60A9D}" type="pres">
      <dgm:prSet presAssocID="{111325A5-7249-4987-9A6B-25D2F2BE866C}" presName="compNode" presStyleCnt="0"/>
      <dgm:spPr/>
    </dgm:pt>
    <dgm:pt modelId="{43A0F0BA-C7FA-4E72-B8DE-20E84BFD331D}" type="pres">
      <dgm:prSet presAssocID="{111325A5-7249-4987-9A6B-25D2F2BE866C}" presName="bgRect" presStyleLbl="bgShp" presStyleIdx="2" presStyleCnt="5"/>
      <dgm:spPr/>
    </dgm:pt>
    <dgm:pt modelId="{9FDE0161-F416-445F-8986-FB29B022DDE2}" type="pres">
      <dgm:prSet presAssocID="{111325A5-7249-4987-9A6B-25D2F2BE866C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cket and shovel with solid fill"/>
        </a:ext>
      </dgm:extLst>
    </dgm:pt>
    <dgm:pt modelId="{19792E84-FFA4-4B61-BFDE-620A35D75C0E}" type="pres">
      <dgm:prSet presAssocID="{111325A5-7249-4987-9A6B-25D2F2BE866C}" presName="spaceRect" presStyleCnt="0"/>
      <dgm:spPr/>
    </dgm:pt>
    <dgm:pt modelId="{BDE05B05-D18D-4345-915D-7022DE75B527}" type="pres">
      <dgm:prSet presAssocID="{111325A5-7249-4987-9A6B-25D2F2BE866C}" presName="parTx" presStyleLbl="revTx" presStyleIdx="2" presStyleCnt="5">
        <dgm:presLayoutVars>
          <dgm:chMax val="0"/>
          <dgm:chPref val="0"/>
        </dgm:presLayoutVars>
      </dgm:prSet>
      <dgm:spPr/>
    </dgm:pt>
    <dgm:pt modelId="{A33FF286-2504-4890-81A4-C1C16392FE8F}" type="pres">
      <dgm:prSet presAssocID="{0D297129-E426-44C6-9F7F-268EC6041E62}" presName="sibTrans" presStyleCnt="0"/>
      <dgm:spPr/>
    </dgm:pt>
    <dgm:pt modelId="{14BBCC92-CAE7-49F6-86C4-D6142DC266B8}" type="pres">
      <dgm:prSet presAssocID="{2EE416A3-C7FE-4DA3-8F0D-CD6AA755B2F5}" presName="compNode" presStyleCnt="0"/>
      <dgm:spPr/>
    </dgm:pt>
    <dgm:pt modelId="{56F1CC71-0528-41FF-9635-B38823E4217A}" type="pres">
      <dgm:prSet presAssocID="{2EE416A3-C7FE-4DA3-8F0D-CD6AA755B2F5}" presName="bgRect" presStyleLbl="bgShp" presStyleIdx="3" presStyleCnt="5"/>
      <dgm:spPr/>
    </dgm:pt>
    <dgm:pt modelId="{E3964A09-31F1-4283-80CF-5EE07CB2F45F}" type="pres">
      <dgm:prSet presAssocID="{2EE416A3-C7FE-4DA3-8F0D-CD6AA755B2F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4BE1B1C2-67E7-4485-80B7-CFB046C86D43}" type="pres">
      <dgm:prSet presAssocID="{2EE416A3-C7FE-4DA3-8F0D-CD6AA755B2F5}" presName="spaceRect" presStyleCnt="0"/>
      <dgm:spPr/>
    </dgm:pt>
    <dgm:pt modelId="{784F02B4-B1C4-475E-AB95-946C7B5B4057}" type="pres">
      <dgm:prSet presAssocID="{2EE416A3-C7FE-4DA3-8F0D-CD6AA755B2F5}" presName="parTx" presStyleLbl="revTx" presStyleIdx="3" presStyleCnt="5">
        <dgm:presLayoutVars>
          <dgm:chMax val="0"/>
          <dgm:chPref val="0"/>
        </dgm:presLayoutVars>
      </dgm:prSet>
      <dgm:spPr/>
    </dgm:pt>
    <dgm:pt modelId="{D0AEE3F4-6156-41B9-AAFD-ACCC387FDCD3}" type="pres">
      <dgm:prSet presAssocID="{00580142-F9B8-4872-9664-B7A57A13DBFF}" presName="sibTrans" presStyleCnt="0"/>
      <dgm:spPr/>
    </dgm:pt>
    <dgm:pt modelId="{98E6EDFC-407B-4783-9239-A35D9AB0BB2F}" type="pres">
      <dgm:prSet presAssocID="{10315FA5-DA71-481D-8227-2CDD5E015953}" presName="compNode" presStyleCnt="0"/>
      <dgm:spPr/>
    </dgm:pt>
    <dgm:pt modelId="{4226A420-9101-473E-8DD1-E52267823856}" type="pres">
      <dgm:prSet presAssocID="{10315FA5-DA71-481D-8227-2CDD5E015953}" presName="bgRect" presStyleLbl="bgShp" presStyleIdx="4" presStyleCnt="5"/>
      <dgm:spPr/>
    </dgm:pt>
    <dgm:pt modelId="{BD0C3300-0C72-47E6-915A-7F0B7A1E6D4F}" type="pres">
      <dgm:prSet presAssocID="{10315FA5-DA71-481D-8227-2CDD5E015953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rrow Right with solid fill"/>
        </a:ext>
      </dgm:extLst>
    </dgm:pt>
    <dgm:pt modelId="{33A70807-3D6D-4836-8A53-C1EA5D3EF31C}" type="pres">
      <dgm:prSet presAssocID="{10315FA5-DA71-481D-8227-2CDD5E015953}" presName="spaceRect" presStyleCnt="0"/>
      <dgm:spPr/>
    </dgm:pt>
    <dgm:pt modelId="{A392BAF9-FA57-4718-9D89-E810F5A4AEC5}" type="pres">
      <dgm:prSet presAssocID="{10315FA5-DA71-481D-8227-2CDD5E015953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000F5400-9199-4CE8-B0B7-718C965CEA25}" srcId="{544C5CD5-9A7A-4CA3-ACE1-E364AAD38BDE}" destId="{2EE416A3-C7FE-4DA3-8F0D-CD6AA755B2F5}" srcOrd="3" destOrd="0" parTransId="{EF9F5F80-62B0-465A-95BA-D2D731C94C60}" sibTransId="{00580142-F9B8-4872-9664-B7A57A13DBFF}"/>
    <dgm:cxn modelId="{083E5E05-CDA1-4B83-A18E-C43F2133DCAF}" type="presOf" srcId="{10315FA5-DA71-481D-8227-2CDD5E015953}" destId="{A392BAF9-FA57-4718-9D89-E810F5A4AEC5}" srcOrd="0" destOrd="0" presId="urn:microsoft.com/office/officeart/2018/2/layout/IconVerticalSolidList"/>
    <dgm:cxn modelId="{B748E010-73E2-4A1D-8169-F46D67E4C36E}" srcId="{544C5CD5-9A7A-4CA3-ACE1-E364AAD38BDE}" destId="{C9BBCA9D-0167-4C85-8112-7796D527AE2D}" srcOrd="1" destOrd="0" parTransId="{9E864C23-D54C-4FF0-B8F6-F59889962DEF}" sibTransId="{93FD2ABD-ABA7-4F17-8375-D91FD74B7644}"/>
    <dgm:cxn modelId="{AC0AEA2A-5933-4660-BA2D-06DBA3740D90}" type="presOf" srcId="{2EE416A3-C7FE-4DA3-8F0D-CD6AA755B2F5}" destId="{784F02B4-B1C4-475E-AB95-946C7B5B4057}" srcOrd="0" destOrd="0" presId="urn:microsoft.com/office/officeart/2018/2/layout/IconVerticalSolidList"/>
    <dgm:cxn modelId="{CA394D62-82E1-4F52-8CAC-E19D6DAE5682}" type="presOf" srcId="{544C5CD5-9A7A-4CA3-ACE1-E364AAD38BDE}" destId="{D560255C-A17F-464A-AA1D-43605B9A0325}" srcOrd="0" destOrd="0" presId="urn:microsoft.com/office/officeart/2018/2/layout/IconVerticalSolidList"/>
    <dgm:cxn modelId="{F13B5E9A-1C83-45A0-8697-146DA4BBA3DC}" srcId="{544C5CD5-9A7A-4CA3-ACE1-E364AAD38BDE}" destId="{10315FA5-DA71-481D-8227-2CDD5E015953}" srcOrd="4" destOrd="0" parTransId="{21A1A75B-8C5C-4258-8B7F-5D038CEF9EEE}" sibTransId="{3C9C26F3-2990-4494-BFFC-801E5A400324}"/>
    <dgm:cxn modelId="{5E95ECA3-CB6C-4850-85F8-F3AEBCAC0F2D}" srcId="{544C5CD5-9A7A-4CA3-ACE1-E364AAD38BDE}" destId="{89A49A84-E8B6-4549-AABE-B09855F03029}" srcOrd="0" destOrd="0" parTransId="{11FA7DD9-2E7F-4127-83A0-C0CCDC195D9F}" sibTransId="{A499F688-16D9-4026-ACFA-B4B8B29F566E}"/>
    <dgm:cxn modelId="{3E7038A4-FA63-46FB-9F7A-85E36DAC66F9}" type="presOf" srcId="{C9BBCA9D-0167-4C85-8112-7796D527AE2D}" destId="{D7945D6E-1C99-47FE-A739-CC17484D879A}" srcOrd="0" destOrd="0" presId="urn:microsoft.com/office/officeart/2018/2/layout/IconVerticalSolidList"/>
    <dgm:cxn modelId="{C9DCC3BF-9CAE-43D9-8CFE-145DF21FC350}" type="presOf" srcId="{111325A5-7249-4987-9A6B-25D2F2BE866C}" destId="{BDE05B05-D18D-4345-915D-7022DE75B527}" srcOrd="0" destOrd="0" presId="urn:microsoft.com/office/officeart/2018/2/layout/IconVerticalSolidList"/>
    <dgm:cxn modelId="{A2F826C1-F6D4-4899-A149-6A5C67B7E9EF}" type="presOf" srcId="{89A49A84-E8B6-4549-AABE-B09855F03029}" destId="{667BBAE6-C19A-4EF9-9DF6-D5A21FB9809E}" srcOrd="0" destOrd="0" presId="urn:microsoft.com/office/officeart/2018/2/layout/IconVerticalSolidList"/>
    <dgm:cxn modelId="{25EFA1DE-2FD7-40D3-AEDF-0B95CCE0BDBE}" srcId="{544C5CD5-9A7A-4CA3-ACE1-E364AAD38BDE}" destId="{111325A5-7249-4987-9A6B-25D2F2BE866C}" srcOrd="2" destOrd="0" parTransId="{839E2FD1-0864-411B-8CC6-74AA959D7BC4}" sibTransId="{0D297129-E426-44C6-9F7F-268EC6041E62}"/>
    <dgm:cxn modelId="{A2A91584-0566-4A21-9F68-FF7FBE0C8EE8}" type="presParOf" srcId="{D560255C-A17F-464A-AA1D-43605B9A0325}" destId="{E7D40395-84FB-4E4D-A7A4-4761D5946CF9}" srcOrd="0" destOrd="0" presId="urn:microsoft.com/office/officeart/2018/2/layout/IconVerticalSolidList"/>
    <dgm:cxn modelId="{17AB2A51-6BFD-46DC-B884-B5A9929BDD7B}" type="presParOf" srcId="{E7D40395-84FB-4E4D-A7A4-4761D5946CF9}" destId="{88ECEE91-ED27-47AE-A0A2-89F9704A5F01}" srcOrd="0" destOrd="0" presId="urn:microsoft.com/office/officeart/2018/2/layout/IconVerticalSolidList"/>
    <dgm:cxn modelId="{4D37842B-1A28-4485-BDCF-C500D19797D6}" type="presParOf" srcId="{E7D40395-84FB-4E4D-A7A4-4761D5946CF9}" destId="{EB7B7343-2CCF-4367-9E90-8ADA0ED3DE6E}" srcOrd="1" destOrd="0" presId="urn:microsoft.com/office/officeart/2018/2/layout/IconVerticalSolidList"/>
    <dgm:cxn modelId="{BA522720-D3E7-4343-B45E-5CF957437D30}" type="presParOf" srcId="{E7D40395-84FB-4E4D-A7A4-4761D5946CF9}" destId="{B1F7E6D6-F11C-4002-AEA1-1CD61AD81030}" srcOrd="2" destOrd="0" presId="urn:microsoft.com/office/officeart/2018/2/layout/IconVerticalSolidList"/>
    <dgm:cxn modelId="{72C793D6-A671-4A85-9653-31E99A7399B3}" type="presParOf" srcId="{E7D40395-84FB-4E4D-A7A4-4761D5946CF9}" destId="{667BBAE6-C19A-4EF9-9DF6-D5A21FB9809E}" srcOrd="3" destOrd="0" presId="urn:microsoft.com/office/officeart/2018/2/layout/IconVerticalSolidList"/>
    <dgm:cxn modelId="{E54ED238-D0C8-44E4-A4E3-F6C25D52C2B7}" type="presParOf" srcId="{D560255C-A17F-464A-AA1D-43605B9A0325}" destId="{09432787-E434-47EB-B5F4-428C8EC247CC}" srcOrd="1" destOrd="0" presId="urn:microsoft.com/office/officeart/2018/2/layout/IconVerticalSolidList"/>
    <dgm:cxn modelId="{116D582F-282F-4A82-9E0C-5B1708ED2733}" type="presParOf" srcId="{D560255C-A17F-464A-AA1D-43605B9A0325}" destId="{F0353F7F-27AF-40FF-9224-46AFD6CF2DEC}" srcOrd="2" destOrd="0" presId="urn:microsoft.com/office/officeart/2018/2/layout/IconVerticalSolidList"/>
    <dgm:cxn modelId="{C3CB4CBE-FDF2-4CFD-AE9D-8B4FE6DA29AD}" type="presParOf" srcId="{F0353F7F-27AF-40FF-9224-46AFD6CF2DEC}" destId="{D07ACE2B-A5EE-4837-9A8E-D1BC4117C592}" srcOrd="0" destOrd="0" presId="urn:microsoft.com/office/officeart/2018/2/layout/IconVerticalSolidList"/>
    <dgm:cxn modelId="{B042B2D8-9F13-4C7B-B5FB-715B4B41C5E3}" type="presParOf" srcId="{F0353F7F-27AF-40FF-9224-46AFD6CF2DEC}" destId="{6FDF7B0C-09EF-4F9A-ABF9-97C6305A10BD}" srcOrd="1" destOrd="0" presId="urn:microsoft.com/office/officeart/2018/2/layout/IconVerticalSolidList"/>
    <dgm:cxn modelId="{D1FF0DD0-0718-46D2-B746-23717FA03E91}" type="presParOf" srcId="{F0353F7F-27AF-40FF-9224-46AFD6CF2DEC}" destId="{2D39DA40-FC3F-4A6F-86B5-145D16AC3692}" srcOrd="2" destOrd="0" presId="urn:microsoft.com/office/officeart/2018/2/layout/IconVerticalSolidList"/>
    <dgm:cxn modelId="{E9ECADC0-10F3-46B5-ADEE-1C4924EFC47A}" type="presParOf" srcId="{F0353F7F-27AF-40FF-9224-46AFD6CF2DEC}" destId="{D7945D6E-1C99-47FE-A739-CC17484D879A}" srcOrd="3" destOrd="0" presId="urn:microsoft.com/office/officeart/2018/2/layout/IconVerticalSolidList"/>
    <dgm:cxn modelId="{56D6E9FE-7381-4343-A32D-B487538C783E}" type="presParOf" srcId="{D560255C-A17F-464A-AA1D-43605B9A0325}" destId="{DA142508-9D44-4A7F-881A-C516DCC730A0}" srcOrd="3" destOrd="0" presId="urn:microsoft.com/office/officeart/2018/2/layout/IconVerticalSolidList"/>
    <dgm:cxn modelId="{F9770A80-9F31-49F5-8DE0-CB83477C0588}" type="presParOf" srcId="{D560255C-A17F-464A-AA1D-43605B9A0325}" destId="{70394E63-6EB6-4242-9C00-680829E60A9D}" srcOrd="4" destOrd="0" presId="urn:microsoft.com/office/officeart/2018/2/layout/IconVerticalSolidList"/>
    <dgm:cxn modelId="{FA0239D5-198F-4285-BFE5-A90618273978}" type="presParOf" srcId="{70394E63-6EB6-4242-9C00-680829E60A9D}" destId="{43A0F0BA-C7FA-4E72-B8DE-20E84BFD331D}" srcOrd="0" destOrd="0" presId="urn:microsoft.com/office/officeart/2018/2/layout/IconVerticalSolidList"/>
    <dgm:cxn modelId="{A703A870-6AAA-46A3-8A70-70BB9C458411}" type="presParOf" srcId="{70394E63-6EB6-4242-9C00-680829E60A9D}" destId="{9FDE0161-F416-445F-8986-FB29B022DDE2}" srcOrd="1" destOrd="0" presId="urn:microsoft.com/office/officeart/2018/2/layout/IconVerticalSolidList"/>
    <dgm:cxn modelId="{0FBEEC3D-984D-4AC0-B505-72B8EE63BD81}" type="presParOf" srcId="{70394E63-6EB6-4242-9C00-680829E60A9D}" destId="{19792E84-FFA4-4B61-BFDE-620A35D75C0E}" srcOrd="2" destOrd="0" presId="urn:microsoft.com/office/officeart/2018/2/layout/IconVerticalSolidList"/>
    <dgm:cxn modelId="{B88E66DD-E1CE-494E-8688-0D002833BC61}" type="presParOf" srcId="{70394E63-6EB6-4242-9C00-680829E60A9D}" destId="{BDE05B05-D18D-4345-915D-7022DE75B527}" srcOrd="3" destOrd="0" presId="urn:microsoft.com/office/officeart/2018/2/layout/IconVerticalSolidList"/>
    <dgm:cxn modelId="{14CA19D9-9715-4F14-A68D-53FEE881E7C7}" type="presParOf" srcId="{D560255C-A17F-464A-AA1D-43605B9A0325}" destId="{A33FF286-2504-4890-81A4-C1C16392FE8F}" srcOrd="5" destOrd="0" presId="urn:microsoft.com/office/officeart/2018/2/layout/IconVerticalSolidList"/>
    <dgm:cxn modelId="{EC36AEED-9BC5-4D83-985F-F976AA309BFD}" type="presParOf" srcId="{D560255C-A17F-464A-AA1D-43605B9A0325}" destId="{14BBCC92-CAE7-49F6-86C4-D6142DC266B8}" srcOrd="6" destOrd="0" presId="urn:microsoft.com/office/officeart/2018/2/layout/IconVerticalSolidList"/>
    <dgm:cxn modelId="{737718C1-0474-443B-97B8-23CCB50C7C2C}" type="presParOf" srcId="{14BBCC92-CAE7-49F6-86C4-D6142DC266B8}" destId="{56F1CC71-0528-41FF-9635-B38823E4217A}" srcOrd="0" destOrd="0" presId="urn:microsoft.com/office/officeart/2018/2/layout/IconVerticalSolidList"/>
    <dgm:cxn modelId="{9AA65211-1777-4A56-BE4D-F921528535FA}" type="presParOf" srcId="{14BBCC92-CAE7-49F6-86C4-D6142DC266B8}" destId="{E3964A09-31F1-4283-80CF-5EE07CB2F45F}" srcOrd="1" destOrd="0" presId="urn:microsoft.com/office/officeart/2018/2/layout/IconVerticalSolidList"/>
    <dgm:cxn modelId="{A4742AE3-E85A-4ACA-98B7-ED0D3C57B136}" type="presParOf" srcId="{14BBCC92-CAE7-49F6-86C4-D6142DC266B8}" destId="{4BE1B1C2-67E7-4485-80B7-CFB046C86D43}" srcOrd="2" destOrd="0" presId="urn:microsoft.com/office/officeart/2018/2/layout/IconVerticalSolidList"/>
    <dgm:cxn modelId="{B72B1C55-042A-417C-93F6-F70FDE7B31BC}" type="presParOf" srcId="{14BBCC92-CAE7-49F6-86C4-D6142DC266B8}" destId="{784F02B4-B1C4-475E-AB95-946C7B5B4057}" srcOrd="3" destOrd="0" presId="urn:microsoft.com/office/officeart/2018/2/layout/IconVerticalSolidList"/>
    <dgm:cxn modelId="{5A6F9A4B-8630-468B-8752-8CF15487A8A1}" type="presParOf" srcId="{D560255C-A17F-464A-AA1D-43605B9A0325}" destId="{D0AEE3F4-6156-41B9-AAFD-ACCC387FDCD3}" srcOrd="7" destOrd="0" presId="urn:microsoft.com/office/officeart/2018/2/layout/IconVerticalSolidList"/>
    <dgm:cxn modelId="{620B0878-534E-4C0D-916A-BE5DE397565A}" type="presParOf" srcId="{D560255C-A17F-464A-AA1D-43605B9A0325}" destId="{98E6EDFC-407B-4783-9239-A35D9AB0BB2F}" srcOrd="8" destOrd="0" presId="urn:microsoft.com/office/officeart/2018/2/layout/IconVerticalSolidList"/>
    <dgm:cxn modelId="{7D529671-3EE6-4E55-A308-C0CA7659976F}" type="presParOf" srcId="{98E6EDFC-407B-4783-9239-A35D9AB0BB2F}" destId="{4226A420-9101-473E-8DD1-E52267823856}" srcOrd="0" destOrd="0" presId="urn:microsoft.com/office/officeart/2018/2/layout/IconVerticalSolidList"/>
    <dgm:cxn modelId="{E5C122B4-FDC7-4BE3-82DE-D32DC81C4D37}" type="presParOf" srcId="{98E6EDFC-407B-4783-9239-A35D9AB0BB2F}" destId="{BD0C3300-0C72-47E6-915A-7F0B7A1E6D4F}" srcOrd="1" destOrd="0" presId="urn:microsoft.com/office/officeart/2018/2/layout/IconVerticalSolidList"/>
    <dgm:cxn modelId="{4C11C681-D2BD-438D-9509-2B6F374925EF}" type="presParOf" srcId="{98E6EDFC-407B-4783-9239-A35D9AB0BB2F}" destId="{33A70807-3D6D-4836-8A53-C1EA5D3EF31C}" srcOrd="2" destOrd="0" presId="urn:microsoft.com/office/officeart/2018/2/layout/IconVerticalSolidList"/>
    <dgm:cxn modelId="{787DC516-EAA1-41D2-8C88-D6D89F6DBBB7}" type="presParOf" srcId="{98E6EDFC-407B-4783-9239-A35D9AB0BB2F}" destId="{A392BAF9-FA57-4718-9D89-E810F5A4AEC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865539-3606-4350-B5B9-D48BE4BE5E11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04D65090-2FF3-4CAC-B706-269BD6B3E703}">
      <dgm:prSet/>
      <dgm:spPr/>
      <dgm:t>
        <a:bodyPr/>
        <a:lstStyle/>
        <a:p>
          <a:pPr algn="ctr"/>
          <a:r>
            <a:rPr lang="en-US" dirty="0"/>
            <a:t>Once you’re in the workbook, you will be using Impact vs. Effort to locate tasks within one of these 4 quadrants to help you prioritize moving forward! </a:t>
          </a:r>
        </a:p>
        <a:p>
          <a:pPr algn="ctr"/>
          <a:r>
            <a:rPr lang="en-US" dirty="0"/>
            <a:t>You will find this model and definitions on the far right of the Task Identification tab! </a:t>
          </a:r>
        </a:p>
      </dgm:t>
    </dgm:pt>
    <dgm:pt modelId="{676CA2A5-2453-4FD7-8C12-3BA38D70CBC5}" type="parTrans" cxnId="{6A8152C3-9BD0-487B-9D89-B0A2B8888AF6}">
      <dgm:prSet/>
      <dgm:spPr/>
      <dgm:t>
        <a:bodyPr/>
        <a:lstStyle/>
        <a:p>
          <a:endParaRPr lang="en-US"/>
        </a:p>
      </dgm:t>
    </dgm:pt>
    <dgm:pt modelId="{45079D7C-CF08-4867-9DA8-88CEA255B604}" type="sibTrans" cxnId="{6A8152C3-9BD0-487B-9D89-B0A2B8888AF6}">
      <dgm:prSet/>
      <dgm:spPr/>
      <dgm:t>
        <a:bodyPr/>
        <a:lstStyle/>
        <a:p>
          <a:endParaRPr lang="en-US"/>
        </a:p>
      </dgm:t>
    </dgm:pt>
    <dgm:pt modelId="{18C1BEF4-E388-4C64-A1F5-1CCDE603A79B}" type="pres">
      <dgm:prSet presAssocID="{38865539-3606-4350-B5B9-D48BE4BE5E11}" presName="linear" presStyleCnt="0">
        <dgm:presLayoutVars>
          <dgm:animLvl val="lvl"/>
          <dgm:resizeHandles val="exact"/>
        </dgm:presLayoutVars>
      </dgm:prSet>
      <dgm:spPr/>
    </dgm:pt>
    <dgm:pt modelId="{ED1E6747-E6EF-4991-969C-48ABDC4ED600}" type="pres">
      <dgm:prSet presAssocID="{04D65090-2FF3-4CAC-B706-269BD6B3E703}" presName="parentText" presStyleLbl="node1" presStyleIdx="0" presStyleCnt="1" custLinFactNeighborY="3170">
        <dgm:presLayoutVars>
          <dgm:chMax val="0"/>
          <dgm:bulletEnabled val="1"/>
        </dgm:presLayoutVars>
      </dgm:prSet>
      <dgm:spPr/>
    </dgm:pt>
  </dgm:ptLst>
  <dgm:cxnLst>
    <dgm:cxn modelId="{3912C55D-71A2-4C6A-8E4E-E919724ED3B3}" type="presOf" srcId="{04D65090-2FF3-4CAC-B706-269BD6B3E703}" destId="{ED1E6747-E6EF-4991-969C-48ABDC4ED600}" srcOrd="0" destOrd="0" presId="urn:microsoft.com/office/officeart/2005/8/layout/vList2"/>
    <dgm:cxn modelId="{2B8F69BC-CDDC-4725-BFAE-3DF4C66C3BC1}" type="presOf" srcId="{38865539-3606-4350-B5B9-D48BE4BE5E11}" destId="{18C1BEF4-E388-4C64-A1F5-1CCDE603A79B}" srcOrd="0" destOrd="0" presId="urn:microsoft.com/office/officeart/2005/8/layout/vList2"/>
    <dgm:cxn modelId="{6A8152C3-9BD0-487B-9D89-B0A2B8888AF6}" srcId="{38865539-3606-4350-B5B9-D48BE4BE5E11}" destId="{04D65090-2FF3-4CAC-B706-269BD6B3E703}" srcOrd="0" destOrd="0" parTransId="{676CA2A5-2453-4FD7-8C12-3BA38D70CBC5}" sibTransId="{45079D7C-CF08-4867-9DA8-88CEA255B604}"/>
    <dgm:cxn modelId="{BE16985C-0706-4165-BD72-57CE781F2DA2}" type="presParOf" srcId="{18C1BEF4-E388-4C64-A1F5-1CCDE603A79B}" destId="{ED1E6747-E6EF-4991-969C-48ABDC4ED60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6890EB-2BA6-4DF4-9C58-9CADC9912B7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13EC12-AE60-407F-8123-668F5B65CB5A}">
      <dgm:prSet/>
      <dgm:spPr/>
      <dgm:t>
        <a:bodyPr/>
        <a:lstStyle/>
        <a:p>
          <a:r>
            <a:rPr lang="en-US" dirty="0"/>
            <a:t>You’ve done a lot of great work to this point! Now we need to identify who the correct leads and decision makers are in order to move forward!</a:t>
          </a:r>
        </a:p>
      </dgm:t>
    </dgm:pt>
    <dgm:pt modelId="{22FF620C-BBC9-42F1-888D-D6A348E73EA1}" type="parTrans" cxnId="{BD4ED3AA-EA79-463A-A691-AE587555D50F}">
      <dgm:prSet/>
      <dgm:spPr/>
      <dgm:t>
        <a:bodyPr/>
        <a:lstStyle/>
        <a:p>
          <a:endParaRPr lang="en-US"/>
        </a:p>
      </dgm:t>
    </dgm:pt>
    <dgm:pt modelId="{1DA80345-9D6C-4F4E-A92D-860063AD501A}" type="sibTrans" cxnId="{BD4ED3AA-EA79-463A-A691-AE587555D50F}">
      <dgm:prSet/>
      <dgm:spPr/>
      <dgm:t>
        <a:bodyPr/>
        <a:lstStyle/>
        <a:p>
          <a:endParaRPr lang="en-US"/>
        </a:p>
      </dgm:t>
    </dgm:pt>
    <dgm:pt modelId="{70121595-C077-430E-BF71-EDC1FE29EC8E}">
      <dgm:prSet/>
      <dgm:spPr/>
      <dgm:t>
        <a:bodyPr/>
        <a:lstStyle/>
        <a:p>
          <a:r>
            <a:rPr lang="en-US"/>
            <a:t>Let’s go back to our workbook to look at how we fill out this step</a:t>
          </a:r>
        </a:p>
      </dgm:t>
    </dgm:pt>
    <dgm:pt modelId="{6DD1BF1E-3CFE-4BBC-84CB-318355673ED8}" type="parTrans" cxnId="{D4884C03-617A-4F71-B310-A98413B88EB6}">
      <dgm:prSet/>
      <dgm:spPr/>
      <dgm:t>
        <a:bodyPr/>
        <a:lstStyle/>
        <a:p>
          <a:endParaRPr lang="en-US"/>
        </a:p>
      </dgm:t>
    </dgm:pt>
    <dgm:pt modelId="{D0F58103-E8FF-4786-9DE4-E7632DCF95FC}" type="sibTrans" cxnId="{D4884C03-617A-4F71-B310-A98413B88EB6}">
      <dgm:prSet/>
      <dgm:spPr/>
      <dgm:t>
        <a:bodyPr/>
        <a:lstStyle/>
        <a:p>
          <a:endParaRPr lang="en-US"/>
        </a:p>
      </dgm:t>
    </dgm:pt>
    <dgm:pt modelId="{524BF927-95D9-44AF-8236-D972166922FA}" type="pres">
      <dgm:prSet presAssocID="{516890EB-2BA6-4DF4-9C58-9CADC9912B76}" presName="linear" presStyleCnt="0">
        <dgm:presLayoutVars>
          <dgm:animLvl val="lvl"/>
          <dgm:resizeHandles val="exact"/>
        </dgm:presLayoutVars>
      </dgm:prSet>
      <dgm:spPr/>
    </dgm:pt>
    <dgm:pt modelId="{AC5076BE-C905-4A03-BBC6-E49A6502CFEB}" type="pres">
      <dgm:prSet presAssocID="{F013EC12-AE60-407F-8123-668F5B65CB5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DA7C2D9-A700-4C93-BD0A-894AB0D04649}" type="pres">
      <dgm:prSet presAssocID="{1DA80345-9D6C-4F4E-A92D-860063AD501A}" presName="spacer" presStyleCnt="0"/>
      <dgm:spPr/>
    </dgm:pt>
    <dgm:pt modelId="{36008001-FC94-48AC-9793-1B067FD14958}" type="pres">
      <dgm:prSet presAssocID="{70121595-C077-430E-BF71-EDC1FE29EC8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4884C03-617A-4F71-B310-A98413B88EB6}" srcId="{516890EB-2BA6-4DF4-9C58-9CADC9912B76}" destId="{70121595-C077-430E-BF71-EDC1FE29EC8E}" srcOrd="1" destOrd="0" parTransId="{6DD1BF1E-3CFE-4BBC-84CB-318355673ED8}" sibTransId="{D0F58103-E8FF-4786-9DE4-E7632DCF95FC}"/>
    <dgm:cxn modelId="{98554614-C657-494D-AAEF-C4AAD460DD07}" type="presOf" srcId="{70121595-C077-430E-BF71-EDC1FE29EC8E}" destId="{36008001-FC94-48AC-9793-1B067FD14958}" srcOrd="0" destOrd="0" presId="urn:microsoft.com/office/officeart/2005/8/layout/vList2"/>
    <dgm:cxn modelId="{F32CF96F-0760-439D-BD1A-B2F2DEF41BCA}" type="presOf" srcId="{516890EB-2BA6-4DF4-9C58-9CADC9912B76}" destId="{524BF927-95D9-44AF-8236-D972166922FA}" srcOrd="0" destOrd="0" presId="urn:microsoft.com/office/officeart/2005/8/layout/vList2"/>
    <dgm:cxn modelId="{F608A899-5F9D-48C4-A8A1-F1E291014315}" type="presOf" srcId="{F013EC12-AE60-407F-8123-668F5B65CB5A}" destId="{AC5076BE-C905-4A03-BBC6-E49A6502CFEB}" srcOrd="0" destOrd="0" presId="urn:microsoft.com/office/officeart/2005/8/layout/vList2"/>
    <dgm:cxn modelId="{BD4ED3AA-EA79-463A-A691-AE587555D50F}" srcId="{516890EB-2BA6-4DF4-9C58-9CADC9912B76}" destId="{F013EC12-AE60-407F-8123-668F5B65CB5A}" srcOrd="0" destOrd="0" parTransId="{22FF620C-BBC9-42F1-888D-D6A348E73EA1}" sibTransId="{1DA80345-9D6C-4F4E-A92D-860063AD501A}"/>
    <dgm:cxn modelId="{4048A97A-2E50-4E47-8F7F-8B4BD9DD8A43}" type="presParOf" srcId="{524BF927-95D9-44AF-8236-D972166922FA}" destId="{AC5076BE-C905-4A03-BBC6-E49A6502CFEB}" srcOrd="0" destOrd="0" presId="urn:microsoft.com/office/officeart/2005/8/layout/vList2"/>
    <dgm:cxn modelId="{AEDF9DD4-5844-439C-A1FD-EF0CF4443F6F}" type="presParOf" srcId="{524BF927-95D9-44AF-8236-D972166922FA}" destId="{FDA7C2D9-A700-4C93-BD0A-894AB0D04649}" srcOrd="1" destOrd="0" presId="urn:microsoft.com/office/officeart/2005/8/layout/vList2"/>
    <dgm:cxn modelId="{2B643F3A-F4D2-4877-A921-8F2F1F3A48FA}" type="presParOf" srcId="{524BF927-95D9-44AF-8236-D972166922FA}" destId="{36008001-FC94-48AC-9793-1B067FD1495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ECEE91-ED27-47AE-A0A2-89F9704A5F01}">
      <dsp:nvSpPr>
        <dsp:cNvPr id="0" name=""/>
        <dsp:cNvSpPr/>
      </dsp:nvSpPr>
      <dsp:spPr>
        <a:xfrm>
          <a:off x="0" y="3715"/>
          <a:ext cx="11247120" cy="79145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7B7343-2CCF-4367-9E90-8ADA0ED3DE6E}">
      <dsp:nvSpPr>
        <dsp:cNvPr id="0" name=""/>
        <dsp:cNvSpPr/>
      </dsp:nvSpPr>
      <dsp:spPr>
        <a:xfrm>
          <a:off x="239414" y="181792"/>
          <a:ext cx="435299" cy="4352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7BBAE6-C19A-4EF9-9DF6-D5A21FB9809E}">
      <dsp:nvSpPr>
        <dsp:cNvPr id="0" name=""/>
        <dsp:cNvSpPr/>
      </dsp:nvSpPr>
      <dsp:spPr>
        <a:xfrm>
          <a:off x="914128" y="3715"/>
          <a:ext cx="10332991" cy="791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762" tIns="83762" rIns="83762" bIns="8376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Step 1: </a:t>
          </a:r>
          <a:r>
            <a:rPr lang="en-US" sz="1900" kern="1200" dirty="0"/>
            <a:t>ID </a:t>
          </a:r>
          <a:r>
            <a:rPr lang="en-US" sz="1900" b="0" i="0" u="none" kern="1200" dirty="0"/>
            <a:t>College/Unit</a:t>
          </a:r>
          <a:r>
            <a:rPr lang="en-US" sz="1900" b="0" i="1" u="none" kern="1200" dirty="0"/>
            <a:t> </a:t>
          </a:r>
          <a:r>
            <a:rPr lang="en-US" sz="1900" b="0" i="0" kern="1200" dirty="0"/>
            <a:t>Organizational</a:t>
          </a:r>
          <a:r>
            <a:rPr lang="en-US" sz="1900" i="0" kern="1200" dirty="0"/>
            <a:t> </a:t>
          </a:r>
          <a:r>
            <a:rPr lang="en-US" sz="1900" kern="1200" dirty="0"/>
            <a:t>Priorities</a:t>
          </a:r>
        </a:p>
      </dsp:txBody>
      <dsp:txXfrm>
        <a:off x="914128" y="3715"/>
        <a:ext cx="10332991" cy="791453"/>
      </dsp:txXfrm>
    </dsp:sp>
    <dsp:sp modelId="{D07ACE2B-A5EE-4837-9A8E-D1BC4117C592}">
      <dsp:nvSpPr>
        <dsp:cNvPr id="0" name=""/>
        <dsp:cNvSpPr/>
      </dsp:nvSpPr>
      <dsp:spPr>
        <a:xfrm>
          <a:off x="0" y="993032"/>
          <a:ext cx="11247120" cy="79145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DF7B0C-09EF-4F9A-ABF9-97C6305A10BD}">
      <dsp:nvSpPr>
        <dsp:cNvPr id="0" name=""/>
        <dsp:cNvSpPr/>
      </dsp:nvSpPr>
      <dsp:spPr>
        <a:xfrm>
          <a:off x="239414" y="1171109"/>
          <a:ext cx="435299" cy="4352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945D6E-1C99-47FE-A739-CC17484D879A}">
      <dsp:nvSpPr>
        <dsp:cNvPr id="0" name=""/>
        <dsp:cNvSpPr/>
      </dsp:nvSpPr>
      <dsp:spPr>
        <a:xfrm>
          <a:off x="914128" y="993032"/>
          <a:ext cx="10332991" cy="791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762" tIns="83762" rIns="83762" bIns="8376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Step 2: </a:t>
          </a:r>
          <a:r>
            <a:rPr lang="en-US" sz="1900" kern="1200"/>
            <a:t>ID </a:t>
          </a:r>
          <a:r>
            <a:rPr lang="en-US" sz="1900" b="0" i="0" u="none" kern="1200"/>
            <a:t>Team</a:t>
          </a:r>
          <a:r>
            <a:rPr lang="en-US" sz="1900" u="none" kern="1200"/>
            <a:t> </a:t>
          </a:r>
          <a:r>
            <a:rPr lang="en-US" sz="1900" kern="1200"/>
            <a:t>Strategic Priorities</a:t>
          </a:r>
        </a:p>
      </dsp:txBody>
      <dsp:txXfrm>
        <a:off x="914128" y="993032"/>
        <a:ext cx="10332991" cy="791453"/>
      </dsp:txXfrm>
    </dsp:sp>
    <dsp:sp modelId="{43A0F0BA-C7FA-4E72-B8DE-20E84BFD331D}">
      <dsp:nvSpPr>
        <dsp:cNvPr id="0" name=""/>
        <dsp:cNvSpPr/>
      </dsp:nvSpPr>
      <dsp:spPr>
        <a:xfrm>
          <a:off x="0" y="1982348"/>
          <a:ext cx="11247120" cy="79145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DE0161-F416-445F-8986-FB29B022DDE2}">
      <dsp:nvSpPr>
        <dsp:cNvPr id="0" name=""/>
        <dsp:cNvSpPr/>
      </dsp:nvSpPr>
      <dsp:spPr>
        <a:xfrm>
          <a:off x="239414" y="2160425"/>
          <a:ext cx="435299" cy="4352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E05B05-D18D-4345-915D-7022DE75B527}">
      <dsp:nvSpPr>
        <dsp:cNvPr id="0" name=""/>
        <dsp:cNvSpPr/>
      </dsp:nvSpPr>
      <dsp:spPr>
        <a:xfrm>
          <a:off x="914128" y="1982348"/>
          <a:ext cx="10332991" cy="791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762" tIns="83762" rIns="83762" bIns="8376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Step 3: </a:t>
          </a:r>
          <a:r>
            <a:rPr lang="en-US" sz="1900" kern="1200"/>
            <a:t>ID Buckets of Work</a:t>
          </a:r>
        </a:p>
      </dsp:txBody>
      <dsp:txXfrm>
        <a:off x="914128" y="1982348"/>
        <a:ext cx="10332991" cy="791453"/>
      </dsp:txXfrm>
    </dsp:sp>
    <dsp:sp modelId="{56F1CC71-0528-41FF-9635-B38823E4217A}">
      <dsp:nvSpPr>
        <dsp:cNvPr id="0" name=""/>
        <dsp:cNvSpPr/>
      </dsp:nvSpPr>
      <dsp:spPr>
        <a:xfrm>
          <a:off x="0" y="2971664"/>
          <a:ext cx="11247120" cy="79145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64A09-31F1-4283-80CF-5EE07CB2F45F}">
      <dsp:nvSpPr>
        <dsp:cNvPr id="0" name=""/>
        <dsp:cNvSpPr/>
      </dsp:nvSpPr>
      <dsp:spPr>
        <a:xfrm>
          <a:off x="239414" y="3149741"/>
          <a:ext cx="435299" cy="43529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4F02B4-B1C4-475E-AB95-946C7B5B4057}">
      <dsp:nvSpPr>
        <dsp:cNvPr id="0" name=""/>
        <dsp:cNvSpPr/>
      </dsp:nvSpPr>
      <dsp:spPr>
        <a:xfrm>
          <a:off x="914128" y="2971664"/>
          <a:ext cx="10332991" cy="791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762" tIns="83762" rIns="83762" bIns="8376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Step 4: </a:t>
          </a:r>
          <a:r>
            <a:rPr lang="en-US" sz="1900" kern="1200" dirty="0"/>
            <a:t>ID Tasks Within Buckets</a:t>
          </a:r>
        </a:p>
      </dsp:txBody>
      <dsp:txXfrm>
        <a:off x="914128" y="2971664"/>
        <a:ext cx="10332991" cy="791453"/>
      </dsp:txXfrm>
    </dsp:sp>
    <dsp:sp modelId="{4226A420-9101-473E-8DD1-E52267823856}">
      <dsp:nvSpPr>
        <dsp:cNvPr id="0" name=""/>
        <dsp:cNvSpPr/>
      </dsp:nvSpPr>
      <dsp:spPr>
        <a:xfrm>
          <a:off x="0" y="3960981"/>
          <a:ext cx="11247120" cy="79145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0C3300-0C72-47E6-915A-7F0B7A1E6D4F}">
      <dsp:nvSpPr>
        <dsp:cNvPr id="0" name=""/>
        <dsp:cNvSpPr/>
      </dsp:nvSpPr>
      <dsp:spPr>
        <a:xfrm>
          <a:off x="239414" y="4139058"/>
          <a:ext cx="435299" cy="43529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92BAF9-FA57-4718-9D89-E810F5A4AEC5}">
      <dsp:nvSpPr>
        <dsp:cNvPr id="0" name=""/>
        <dsp:cNvSpPr/>
      </dsp:nvSpPr>
      <dsp:spPr>
        <a:xfrm>
          <a:off x="914128" y="3960981"/>
          <a:ext cx="10332991" cy="791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762" tIns="83762" rIns="83762" bIns="8376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Step 5: </a:t>
          </a:r>
          <a:r>
            <a:rPr lang="en-US" sz="1900" kern="1200"/>
            <a:t>Outline Next Steps in Decision Making Process</a:t>
          </a:r>
        </a:p>
      </dsp:txBody>
      <dsp:txXfrm>
        <a:off x="914128" y="3960981"/>
        <a:ext cx="10332991" cy="7914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1E6747-E6EF-4991-969C-48ABDC4ED600}">
      <dsp:nvSpPr>
        <dsp:cNvPr id="0" name=""/>
        <dsp:cNvSpPr/>
      </dsp:nvSpPr>
      <dsp:spPr>
        <a:xfrm>
          <a:off x="0" y="51916"/>
          <a:ext cx="6451310" cy="8061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Once you’re in the workbook, you will be using Impact vs. Effort to locate tasks within one of these 4 quadrants to help you prioritize moving forward!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You will find this model and definitions on the far right of the Task Identification tab! </a:t>
          </a:r>
        </a:p>
      </dsp:txBody>
      <dsp:txXfrm>
        <a:off x="39352" y="91268"/>
        <a:ext cx="6372606" cy="7274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5076BE-C905-4A03-BBC6-E49A6502CFEB}">
      <dsp:nvSpPr>
        <dsp:cNvPr id="0" name=""/>
        <dsp:cNvSpPr/>
      </dsp:nvSpPr>
      <dsp:spPr>
        <a:xfrm>
          <a:off x="0" y="87758"/>
          <a:ext cx="10515600" cy="20346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You’ve done a lot of great work to this point! Now we need to identify who the correct leads and decision makers are in order to move forward!</a:t>
          </a:r>
        </a:p>
      </dsp:txBody>
      <dsp:txXfrm>
        <a:off x="99322" y="187080"/>
        <a:ext cx="10316956" cy="1835986"/>
      </dsp:txXfrm>
    </dsp:sp>
    <dsp:sp modelId="{36008001-FC94-48AC-9793-1B067FD14958}">
      <dsp:nvSpPr>
        <dsp:cNvPr id="0" name=""/>
        <dsp:cNvSpPr/>
      </dsp:nvSpPr>
      <dsp:spPr>
        <a:xfrm>
          <a:off x="0" y="2228949"/>
          <a:ext cx="10515600" cy="20346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Let’s go back to our workbook to look at how we fill out this step</a:t>
          </a:r>
        </a:p>
      </dsp:txBody>
      <dsp:txXfrm>
        <a:off x="99322" y="2328271"/>
        <a:ext cx="10316956" cy="1835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A963B-2B19-4D09-ABC7-313D052A80A9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4F011-E906-45E6-8C8A-7BE256880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94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01BA4-3BCE-DAD4-A345-51B53621C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B1972F-2A8C-DBB0-A9B8-D3BE7233B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9D5B5-D74E-B7B4-5CDF-310EA6CF9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524B5-56F9-45DD-97EE-CDFBEB77F8CA}" type="datetime1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F0632-805B-8396-2365-688538BF5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08143-E4F2-8A48-3B90-FE19E6D23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7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72156-15D4-9EEE-2F21-7AA70BFDD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3D6D71-EE52-4E9B-8D29-4ECD4B00C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9CC1C-010B-4145-045C-55A7183B5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9AF6-FD8D-4CD4-979D-1FC3D0D7054C}" type="datetime1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25539-44F3-1F02-B5D3-AE92176B7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722F2-D287-F5BD-75A8-27D1FF1F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27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F214D7-A6E0-D5AC-AB0C-8DDAA7DFCB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4C33-A721-A6D8-04D3-0907714F91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93BE-0BED-0798-7F5D-7E42A72C9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9950-3E49-4C00-8920-672C345981FB}" type="datetime1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8455C-F3F8-50E2-8BEB-EC85A54A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AC111-27A6-B6BF-50BF-8DA6F6589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15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31E49-37B2-830D-AFEB-E1374FA1A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16B85-E840-00E4-E892-34B22DAE8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63FE4-FE96-1817-C51E-6EC86C254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96F-4F9D-412B-A810-86C6B69B6CA5}" type="datetime1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0D356-B3C7-B674-11A5-3C2A96D00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98EB5-B878-DBBD-5D03-3F65E8304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85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DB756-4D16-A8F9-59B2-C46E10126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93A13-460F-5A30-9611-90DFF70C3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6B430-8283-7567-F39D-E96E28DF9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9727-E326-401B-887D-608306FE7C0C}" type="datetime1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9BAFC-C78E-C2AD-E8B3-A5AF795C1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42FF8-3090-2346-DBEF-825393FB8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07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BCB57-484E-892F-2025-6DAD98173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5EA3-7B81-FA36-35D4-C0B86F1879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90CA23-0C32-1040-B461-DAEFE54CBD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B3828B-0429-3338-D088-DEFEE6A39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F02FB-0801-4AF0-9AF6-BE63F3950F28}" type="datetime1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17A4F-1275-AE05-7CB6-D368ED8C4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936CA7-73B7-A77F-1710-CA09C190F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4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8E551-D915-C4BD-ED4E-5FC1D36A3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9E7423-F67F-8E0B-3182-8CE0D2F4E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1FA27-0310-C415-87CA-A12C9E02E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852DED-9FF9-770F-CBD4-3D22CBC05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FFF5F9-7AA9-F23E-9513-FAB4845A6B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0EF8D6-5F4F-D753-863A-7009E23AA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B3CF-B580-459E-A6CA-A65061E68740}" type="datetime1">
              <a:rPr lang="en-US" smtClean="0"/>
              <a:t>7/18/2025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25CCEB-82F6-BB3F-DA55-0A5980C3E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3F403F-C2E5-F34E-A2DC-6B3894AF6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17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5DB73-7090-A4C1-88F9-324374199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A37E7D-7F14-F534-0C9B-2EB6A764C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29CAC-8691-464D-86B3-12F6537E6B01}" type="datetime1">
              <a:rPr lang="en-US" smtClean="0"/>
              <a:t>7/18/2025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B6A99D-8F00-C043-CB7F-B0C4E19A9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01B2C-FBB8-BF21-3B88-A22785D08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88A9C3-0781-F55E-6313-CD9C7DD15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AA6B-0C70-40D0-983E-0FBF7BF57A1F}" type="datetime1">
              <a:rPr lang="en-US" smtClean="0"/>
              <a:t>7/18/2025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ECAC34-8EB7-73A0-8841-D4515C26B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CB78B-6EDB-80DA-6542-C0BB8CAA5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27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FB4BC-7B3E-887F-6E6C-5CCC21A30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C50CD-1932-81C9-5FCE-E8AC72451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BD169A-D199-9D80-619A-38C02F72D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91829C-2CFF-3249-4E31-B4F67ED5D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8F71-0987-4F85-916C-4E6241D6D4CC}" type="datetime1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E50B0-B293-6C51-74CE-1BA36A02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32B45-619C-E93E-C1F0-AF370C141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9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0CF1D-C828-D23B-4FE2-0A1106C51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491730-F7DA-9E0F-78A4-9B0090C84A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DA3D8-7599-3026-82B6-AFBEA720D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2BF57A-573D-DC37-28CA-069372987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D5790-4B01-4436-B0FD-052D220C2823}" type="datetime1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71FEC-51B6-DCBD-1F3B-643456DD7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Gartner, Inc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46C399-9D65-36FB-018A-2FC47C968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6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6B2227-9845-3F7B-4043-94E9EC8E2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A0033-B8D7-13AB-0C55-14DA819E9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B704E-F4B2-5395-D0E4-8AA5E0F45E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0A168D-6DFD-4179-A845-8728323D27A8}" type="datetime1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CF028-659E-7F90-2EDD-29EDED13E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Adapted from Gartner,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12EEC-8C50-38B6-D4EB-9C8901E865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90E00B-EE87-48BF-8105-D5C4BEC58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611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klb18@cornell.edu" TargetMode="External"/><Relationship Id="rId2" Type="http://schemas.openxmlformats.org/officeDocument/2006/relationships/hyperlink" Target="mailto:ajm525@cornell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bj1@cornell.edu" TargetMode="External"/><Relationship Id="rId4" Type="http://schemas.openxmlformats.org/officeDocument/2006/relationships/hyperlink" Target="mailto:tl40@cornell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20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92A9D0-7265-885A-AE56-9C323C417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6872" y="2738406"/>
            <a:ext cx="9818255" cy="1381188"/>
          </a:xfrm>
        </p:spPr>
        <p:txBody>
          <a:bodyPr anchor="ctr">
            <a:normAutofit fontScale="90000"/>
          </a:bodyPr>
          <a:lstStyle/>
          <a:p>
            <a:r>
              <a:rPr lang="en-US" sz="4800" b="1" dirty="0">
                <a:solidFill>
                  <a:srgbClr val="C00000"/>
                </a:solidFill>
              </a:rPr>
              <a:t>Prioritizing Impact, Maximizing Efficiency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67BC8F-146F-8D21-7354-01AE41B21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en-US" sz="2800" b="1" dirty="0"/>
              <a:t>Focusing our efforts</a:t>
            </a:r>
          </a:p>
        </p:txBody>
      </p:sp>
    </p:spTree>
    <p:extLst>
      <p:ext uri="{BB962C8B-B14F-4D97-AF65-F5344CB8AC3E}">
        <p14:creationId xmlns:p14="http://schemas.microsoft.com/office/powerpoint/2010/main" val="1674643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5F142-5B5A-43F3-DEF1-323476148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957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Steps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2A39EE6F-9DF3-E8C5-F680-7FA0FD2552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49649"/>
              </p:ext>
            </p:extLst>
          </p:nvPr>
        </p:nvGraphicFramePr>
        <p:xfrm>
          <a:off x="448056" y="1600200"/>
          <a:ext cx="11247120" cy="4756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0374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DB8C6-8D0D-71B7-016E-CA6049EF7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16123"/>
          </a:xfrm>
        </p:spPr>
        <p:txBody>
          <a:bodyPr/>
          <a:lstStyle/>
          <a:p>
            <a:pPr algn="ctr"/>
            <a:r>
              <a:rPr lang="en-US" b="1" dirty="0"/>
              <a:t>Step 1: ID College/Unit Organizational Priorities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769515-AFF6-6A25-168C-36142CF67A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4481" y="1781248"/>
            <a:ext cx="4623038" cy="1416123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767B219-9134-943E-6C09-A723AC2B015E}"/>
              </a:ext>
            </a:extLst>
          </p:cNvPr>
          <p:cNvSpPr txBox="1">
            <a:spLocks/>
          </p:cNvSpPr>
          <p:nvPr/>
        </p:nvSpPr>
        <p:spPr>
          <a:xfrm>
            <a:off x="838200" y="3197371"/>
            <a:ext cx="10515600" cy="1416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Step 2: ID Team Organizational Priorities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CBFEACC-6AFA-AF47-B6A6-61B746E2B7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3532" y="4505512"/>
            <a:ext cx="4603987" cy="1244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616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C329C-5308-4E0F-04B6-1B31C0201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pPr algn="ctr"/>
            <a:r>
              <a:rPr lang="en-US" b="1"/>
              <a:t>Step 3: ID Buckets of Work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8BDFE5-9FD3-9B38-C903-15FA014433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68389"/>
            <a:ext cx="5569236" cy="33212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6E21512-0994-0B7F-48E1-212B93A3D7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4860" y="1768389"/>
            <a:ext cx="4523624" cy="3109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8BD3029-B23F-1F6C-B129-9924913083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6570" y="2288948"/>
            <a:ext cx="4560203" cy="114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121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DBB19-7D3D-B575-FE06-E8B1EA9D8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13"/>
            <a:ext cx="10515600" cy="975570"/>
          </a:xfrm>
        </p:spPr>
        <p:txBody>
          <a:bodyPr/>
          <a:lstStyle/>
          <a:p>
            <a:pPr algn="ctr"/>
            <a:r>
              <a:rPr lang="en-US" b="1" dirty="0"/>
              <a:t>Step 4: ID Tasks Within Buckets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59E7EAA9-C61B-FAF5-DEFB-CC77115B81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3666113"/>
              </p:ext>
            </p:extLst>
          </p:nvPr>
        </p:nvGraphicFramePr>
        <p:xfrm>
          <a:off x="3034905" y="1175183"/>
          <a:ext cx="6451310" cy="858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F884BEC9-D0DB-511D-3E4B-A1BFB353ADF3}"/>
              </a:ext>
            </a:extLst>
          </p:cNvPr>
          <p:cNvSpPr txBox="1"/>
          <p:nvPr/>
        </p:nvSpPr>
        <p:spPr>
          <a:xfrm>
            <a:off x="2679160" y="5082794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Let’s take a look at the workbook to see the prioritization tool in action!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FDD7481-9634-32A2-30BB-6C61EFD2D9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34987" y="2292869"/>
            <a:ext cx="3251146" cy="253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778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AAA41-6C6F-96F6-94C8-062EF9D2D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Step 5: Determine Leads/Decision Makers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41969953-C1CE-53CB-7306-C21B0C63A1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5221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448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13889-E48D-E518-913D-C2F7A8827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Ways to Engage with this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12BBB-BA61-E3D6-0BDF-BCC1B6B32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19727"/>
          </a:xfrm>
        </p:spPr>
        <p:txBody>
          <a:bodyPr>
            <a:normAutofit fontScale="92500"/>
          </a:bodyPr>
          <a:lstStyle/>
          <a:p>
            <a:pPr lvl="1"/>
            <a:r>
              <a:rPr lang="en-US" dirty="0"/>
              <a:t>Communicate with your HR Lead and let them know you will start using this tool</a:t>
            </a:r>
          </a:p>
          <a:p>
            <a:pPr lvl="2"/>
            <a:r>
              <a:rPr lang="en-US" dirty="0"/>
              <a:t>Each College/Unit may have a slightly different approach! Your HR Director may be able to provide useful insight.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Engage ODE </a:t>
            </a:r>
            <a:r>
              <a:rPr lang="en-US" sz="1400" dirty="0"/>
              <a:t>(Organizational Development &amp; Effectiveness) </a:t>
            </a:r>
            <a:r>
              <a:rPr lang="en-US" dirty="0"/>
              <a:t>for a 1.5-2hr learning lab where we will work through the tool with your group</a:t>
            </a:r>
          </a:p>
          <a:p>
            <a:pPr lvl="2"/>
            <a:r>
              <a:rPr lang="en-US" dirty="0"/>
              <a:t>Contact </a:t>
            </a:r>
            <a:r>
              <a:rPr lang="en-US" b="1" dirty="0"/>
              <a:t>Ari Mack </a:t>
            </a:r>
            <a:r>
              <a:rPr lang="en-US" dirty="0"/>
              <a:t>(</a:t>
            </a:r>
            <a:r>
              <a:rPr lang="en-US" dirty="0">
                <a:hlinkClick r:id="rId2"/>
              </a:rPr>
              <a:t>ajm525@cornell.edu</a:t>
            </a:r>
            <a:r>
              <a:rPr lang="en-US" dirty="0"/>
              <a:t>), </a:t>
            </a:r>
            <a:r>
              <a:rPr lang="en-US" b="1" dirty="0"/>
              <a:t>Kathy Burkgren </a:t>
            </a:r>
            <a:r>
              <a:rPr lang="en-US" dirty="0"/>
              <a:t>(</a:t>
            </a:r>
            <a:r>
              <a:rPr lang="en-US" dirty="0">
                <a:hlinkClick r:id="rId3"/>
              </a:rPr>
              <a:t>klb18@cornell.edu</a:t>
            </a:r>
            <a:r>
              <a:rPr lang="en-US" dirty="0"/>
              <a:t>), </a:t>
            </a:r>
            <a:r>
              <a:rPr lang="en-US" b="1" dirty="0"/>
              <a:t>Tanya Grove </a:t>
            </a:r>
            <a:r>
              <a:rPr lang="en-US" dirty="0"/>
              <a:t>(</a:t>
            </a:r>
            <a:r>
              <a:rPr lang="en-US" dirty="0">
                <a:hlinkClick r:id="rId4"/>
              </a:rPr>
              <a:t>tl40@cornell.edu</a:t>
            </a:r>
            <a:r>
              <a:rPr lang="en-US" dirty="0"/>
              <a:t>), </a:t>
            </a:r>
            <a:r>
              <a:rPr lang="en-US" b="1" dirty="0"/>
              <a:t>Steve Jackson </a:t>
            </a:r>
            <a:r>
              <a:rPr lang="en-US" dirty="0"/>
              <a:t>(</a:t>
            </a:r>
            <a:r>
              <a:rPr lang="en-US" dirty="0">
                <a:hlinkClick r:id="rId5"/>
              </a:rPr>
              <a:t>sbj1@cornell.edu</a:t>
            </a:r>
            <a:r>
              <a:rPr lang="en-US" dirty="0"/>
              <a:t>)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Identify opportunities for optimization and process improvement. Strategies for this include…</a:t>
            </a:r>
          </a:p>
          <a:p>
            <a:pPr lvl="2"/>
            <a:r>
              <a:rPr lang="en-US" dirty="0"/>
              <a:t>Work Redesign – Consider use of AI, Lean process improvement/streamlining</a:t>
            </a:r>
          </a:p>
          <a:p>
            <a:pPr lvl="2"/>
            <a:r>
              <a:rPr lang="en-US" dirty="0"/>
              <a:t>Course Design - Lean Mindset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732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7219</TotalTime>
  <Words>328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Prioritizing Impact, Maximizing Efficiency</vt:lpstr>
      <vt:lpstr>Steps</vt:lpstr>
      <vt:lpstr>Step 1: ID College/Unit Organizational Priorities</vt:lpstr>
      <vt:lpstr>Step 3: ID Buckets of Work</vt:lpstr>
      <vt:lpstr>Step 4: ID Tasks Within Buckets</vt:lpstr>
      <vt:lpstr>Step 5: Determine Leads/Decision Makers</vt:lpstr>
      <vt:lpstr>Ways to Engage with this Tool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Ari J. Mack</dc:creator>
  <cp:lastModifiedBy>Sue Brightly</cp:lastModifiedBy>
  <cp:revision>5</cp:revision>
  <dcterms:created xsi:type="dcterms:W3CDTF">2025-06-02T17:34:24Z</dcterms:created>
  <dcterms:modified xsi:type="dcterms:W3CDTF">2025-07-18T19:00:59Z</dcterms:modified>
</cp:coreProperties>
</file>